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4" r:id="rId2"/>
    <p:sldId id="29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6082"/>
    <p:restoredTop sz="94694"/>
  </p:normalViewPr>
  <p:slideViewPr>
    <p:cSldViewPr snapToGrid="0" snapToObjects="1">
      <p:cViewPr varScale="1">
        <p:scale>
          <a:sx n="70" d="100"/>
          <a:sy n="70" d="100"/>
        </p:scale>
        <p:origin x="-19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/>
              <a:t> </a:t>
            </a:r>
            <a:r>
              <a:rPr lang="en-US" b="1"/>
              <a:t>www.ashare.org</a:t>
            </a:r>
            <a:r>
              <a:rPr lang="en-US"/>
              <a:t>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90600"/>
            <a:ext cx="12192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2" y="6074979"/>
            <a:ext cx="903280" cy="59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706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/>
              <a:t> </a:t>
            </a:r>
            <a:r>
              <a:rPr lang="en-US" b="1"/>
              <a:t>www.ashrae.org</a:t>
            </a:r>
            <a:r>
              <a:rPr lang="en-US"/>
              <a:t>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793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3" y="1380072"/>
            <a:ext cx="8574623" cy="2616199"/>
          </a:xfrm>
        </p:spPr>
        <p:txBody>
          <a:bodyPr anchor="b">
            <a:normAutofit/>
          </a:bodyPr>
          <a:lstStyle>
            <a:lvl1pPr algn="r">
              <a:defRPr sz="3375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9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181">
                <a:solidFill>
                  <a:schemeClr val="tx1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9"/>
            <a:ext cx="1143000" cy="365125"/>
          </a:xfrm>
          <a:prstGeom prst="rect">
            <a:avLst/>
          </a:prstGeom>
        </p:spPr>
        <p:txBody>
          <a:bodyPr/>
          <a:lstStyle/>
          <a:p>
            <a:fld id="{944E386D-D596-43F8-8F7F-EC29E2E0A8BB}" type="datetimeFigureOut">
              <a:rPr lang="en-US" smtClean="0">
                <a:solidFill>
                  <a:prstClr val="black"/>
                </a:solidFill>
              </a:rPr>
              <a:pPr/>
              <a:t>5/12/2020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4" y="5883279"/>
            <a:ext cx="4324044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9" y="5883279"/>
            <a:ext cx="551167" cy="365125"/>
          </a:xfrm>
          <a:prstGeom prst="rect">
            <a:avLst/>
          </a:prstGeom>
        </p:spPr>
        <p:txBody>
          <a:bodyPr/>
          <a:lstStyle/>
          <a:p>
            <a:fld id="{07DEDE4D-DC37-4180-B29E-77B367E2BC8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6352" b="5555"/>
          <a:stretch/>
        </p:blipFill>
        <p:spPr>
          <a:xfrm>
            <a:off x="5414" y="-17690"/>
            <a:ext cx="12186588" cy="6477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8036" r="16352" b="5555"/>
          <a:stretch/>
        </p:blipFill>
        <p:spPr>
          <a:xfrm>
            <a:off x="2" y="6418491"/>
            <a:ext cx="12186588" cy="43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615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/>
              <a:t> </a:t>
            </a:r>
            <a:r>
              <a:rPr lang="en-US" b="1"/>
              <a:t>www.ashrae.org</a:t>
            </a:r>
            <a:r>
              <a:rPr lang="en-US"/>
              <a:t>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075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/>
              <a:t> </a:t>
            </a:r>
            <a:r>
              <a:rPr lang="en-US" b="1"/>
              <a:t>www.ashrae.org</a:t>
            </a:r>
            <a:r>
              <a:rPr lang="en-US"/>
              <a:t>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990600"/>
            <a:ext cx="12192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471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/>
              <a:t> </a:t>
            </a:r>
            <a:r>
              <a:rPr lang="en-US" b="1"/>
              <a:t>www.ashrae.org</a:t>
            </a:r>
            <a:r>
              <a:rPr lang="en-US"/>
              <a:t>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990600"/>
            <a:ext cx="12192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987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 b="1">
                <a:solidFill>
                  <a:srgbClr val="003366"/>
                </a:solidFill>
              </a:defRPr>
            </a:lvl1pPr>
          </a:lstStyle>
          <a:p>
            <a:r>
              <a:rPr lang="en-US"/>
              <a:t>www.ashrae.org 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90600"/>
            <a:ext cx="121920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164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palmcoastdata.com</a:t>
            </a: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|</a:t>
            </a:r>
            <a:fld id="{7C7646D6-9DA9-4D60-B037-D72D50BB69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63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 b="1">
                <a:solidFill>
                  <a:srgbClr val="003366"/>
                </a:solidFill>
              </a:defRPr>
            </a:lvl1pPr>
          </a:lstStyle>
          <a:p>
            <a:r>
              <a:rPr lang="en-US" dirty="0"/>
              <a:t>www.ashrae.org|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496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/>
              <a:t> </a:t>
            </a:r>
            <a:r>
              <a:rPr lang="en-US" b="1"/>
              <a:t>www.ashrae.org</a:t>
            </a:r>
            <a:r>
              <a:rPr lang="en-US"/>
              <a:t>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941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r>
              <a:rPr lang="en-US" b="1"/>
              <a:t>www.ashrae.org</a:t>
            </a:r>
            <a:r>
              <a:rPr lang="en-US"/>
              <a:t> |</a:t>
            </a:r>
            <a:fld id="{7C7646D6-9DA9-4D60-B037-D72D50BB69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1" y="5897653"/>
            <a:ext cx="1430771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36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1"/>
            <a:ext cx="109728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46D6-9DA9-4D60-B037-D72D50BB69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924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r" defTabSz="685800" rtl="0" eaLnBrk="1" latinLnBrk="0" hangingPunct="1">
        <a:spcBef>
          <a:spcPct val="0"/>
        </a:spcBef>
        <a:buNone/>
        <a:defRPr sz="2700" b="1" kern="1200">
          <a:solidFill>
            <a:srgbClr val="003366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Clr>
          <a:srgbClr val="00B0F0"/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–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–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»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981201" y="94592"/>
            <a:ext cx="7951076" cy="103001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AASA Proposed Structure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EFB5E04D-AE66-4492-ACC5-5059336CA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33" y="417825"/>
            <a:ext cx="10374534" cy="602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34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981201" y="94592"/>
            <a:ext cx="7951076" cy="103001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AASA Proposed Structure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8A134015-60F4-4E47-84CE-62215C259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636" y="1100520"/>
            <a:ext cx="8216728" cy="465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805069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2_Office Theme</vt:lpstr>
      <vt:lpstr>AASA Proposed Structure</vt:lpstr>
      <vt:lpstr>AASA Proposed Structure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ORGANOGRAM</dc:title>
  <dc:creator>Tim Wentz</dc:creator>
  <cp:lastModifiedBy>Nguyen Lien Chi</cp:lastModifiedBy>
  <cp:revision>14</cp:revision>
  <dcterms:created xsi:type="dcterms:W3CDTF">2019-09-16T21:15:30Z</dcterms:created>
  <dcterms:modified xsi:type="dcterms:W3CDTF">2020-05-12T06:33:44Z</dcterms:modified>
</cp:coreProperties>
</file>